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9" r:id="rId2"/>
    <p:sldId id="256" r:id="rId3"/>
    <p:sldId id="257" r:id="rId4"/>
    <p:sldId id="267" r:id="rId5"/>
    <p:sldId id="269" r:id="rId6"/>
    <p:sldId id="265" r:id="rId7"/>
    <p:sldId id="263" r:id="rId8"/>
    <p:sldId id="268" r:id="rId9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4D7F9-A217-4669-B549-32EC4E3AA033}" type="datetimeFigureOut">
              <a:rPr lang="el-GR" smtClean="0"/>
              <a:t>18/10/2015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95482-A271-446B-8C6B-F4DF4C8AB46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8623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95482-A271-446B-8C6B-F4DF4C8AB46A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04110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 smtClean="0"/>
              <a:t>Στυλ κύριου υπότιτλου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6869-D74F-484B-B844-6FC94D550361}" type="datetimeFigureOut">
              <a:rPr lang="el-GR" smtClean="0"/>
              <a:t>18/10/2015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344E94A-3331-40EA-A301-8AB447B78C80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6869-D74F-484B-B844-6FC94D550361}" type="datetimeFigureOut">
              <a:rPr lang="el-GR" smtClean="0"/>
              <a:t>18/10/2015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E94A-3331-40EA-A301-8AB447B78C80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l-GR" smtClean="0"/>
              <a:t>Στυλ κύριου τίτλου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6869-D74F-484B-B844-6FC94D550361}" type="datetimeFigureOut">
              <a:rPr lang="el-GR" smtClean="0"/>
              <a:t>18/10/2015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E94A-3331-40EA-A301-8AB447B78C80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 dirty="0" smtClean="0"/>
              <a:t>Στυλ υποδείγματος κειμένου</a:t>
            </a:r>
          </a:p>
          <a:p>
            <a:pPr lvl="1"/>
            <a:r>
              <a:rPr lang="el-GR" dirty="0" smtClean="0"/>
              <a:t>Δεύτερου επιπέδου</a:t>
            </a:r>
          </a:p>
          <a:p>
            <a:pPr lvl="2"/>
            <a:r>
              <a:rPr lang="el-GR" dirty="0" smtClean="0"/>
              <a:t>Τρίτου επιπέδου</a:t>
            </a:r>
          </a:p>
          <a:p>
            <a:pPr lvl="3"/>
            <a:r>
              <a:rPr lang="el-GR" dirty="0" smtClean="0"/>
              <a:t>Τέταρτου επιπέδου</a:t>
            </a:r>
          </a:p>
          <a:p>
            <a:pPr lvl="4"/>
            <a:r>
              <a:rPr lang="el-GR" dirty="0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6869-D74F-484B-B844-6FC94D550361}" type="datetimeFigureOut">
              <a:rPr lang="el-GR" smtClean="0"/>
              <a:t>18/10/2015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E94A-3331-40EA-A301-8AB447B78C80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6869-D74F-484B-B844-6FC94D550361}" type="datetimeFigureOut">
              <a:rPr lang="el-GR" smtClean="0"/>
              <a:t>18/10/2015</a:t>
            </a:fld>
            <a:endParaRPr lang="el-G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44E94A-3331-40EA-A301-8AB447B78C80}" type="slidenum">
              <a:rPr lang="el-GR" smtClean="0"/>
              <a:t>‹#›</a:t>
            </a:fld>
            <a:endParaRPr lang="el-G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6869-D74F-484B-B844-6FC94D550361}" type="datetimeFigureOut">
              <a:rPr lang="el-GR" smtClean="0"/>
              <a:t>18/10/2015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E94A-3331-40EA-A301-8AB447B78C80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 smtClean="0"/>
              <a:t>Στυλ κύριου τίτλου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l-GR" smtClean="0"/>
              <a:t>Στυλ υποδείγματος κειμένου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6869-D74F-484B-B844-6FC94D550361}" type="datetimeFigureOut">
              <a:rPr lang="el-GR" smtClean="0"/>
              <a:t>18/10/2015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E94A-3331-40EA-A301-8AB447B78C80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6869-D74F-484B-B844-6FC94D550361}" type="datetimeFigureOut">
              <a:rPr lang="el-GR" smtClean="0"/>
              <a:t>18/10/2015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E94A-3331-40EA-A301-8AB447B78C80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6869-D74F-484B-B844-6FC94D550361}" type="datetimeFigureOut">
              <a:rPr lang="el-GR" smtClean="0"/>
              <a:t>18/10/2015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E94A-3331-40EA-A301-8AB447B78C80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6869-D74F-484B-B844-6FC94D550361}" type="datetimeFigureOut">
              <a:rPr lang="el-GR" smtClean="0"/>
              <a:t>18/10/2015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E94A-3331-40EA-A301-8AB447B78C80}" type="slidenum">
              <a:rPr lang="el-GR" smtClean="0"/>
              <a:t>‹#›</a:t>
            </a:fld>
            <a:endParaRPr lang="el-G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 smtClean="0"/>
              <a:t>Κάντε κλικ στο εικονίδιο για να προσθέσετε μια εικόνα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6869-D74F-484B-B844-6FC94D550361}" type="datetimeFigureOut">
              <a:rPr lang="el-GR" smtClean="0"/>
              <a:t>18/10/2015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344E94A-3331-40EA-A301-8AB447B78C80}" type="slidenum">
              <a:rPr lang="el-GR" smtClean="0"/>
              <a:t>‹#›</a:t>
            </a:fld>
            <a:endParaRPr lang="el-G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C0D26869-D74F-484B-B844-6FC94D550361}" type="datetimeFigureOut">
              <a:rPr lang="el-GR" smtClean="0"/>
              <a:t>18/10/2015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5344E94A-3331-40EA-A301-8AB447B78C80}" type="slidenum">
              <a:rPr lang="el-GR" smtClean="0"/>
              <a:t>‹#›</a:t>
            </a:fld>
            <a:endParaRPr lang="el-GR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8641" y="250079"/>
            <a:ext cx="1254414" cy="125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1048" y="17526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Hot City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“Party like a local”</a:t>
            </a:r>
            <a:endParaRPr lang="en-US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Ορθογώνιο 7"/>
          <p:cNvSpPr/>
          <p:nvPr/>
        </p:nvSpPr>
        <p:spPr>
          <a:xfrm>
            <a:off x="152400" y="5900573"/>
            <a:ext cx="19691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Dr. </a:t>
            </a:r>
            <a:r>
              <a:rPr lang="el-GR" sz="1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Ανδρέας Κομνηνός</a:t>
            </a:r>
          </a:p>
          <a:p>
            <a:endParaRPr lang="el-GR" sz="1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Εικόνα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579375"/>
            <a:ext cx="1527582" cy="1314271"/>
          </a:xfrm>
          <a:prstGeom prst="rect">
            <a:avLst/>
          </a:prstGeom>
        </p:spPr>
      </p:pic>
      <p:pic>
        <p:nvPicPr>
          <p:cNvPr id="3" name="Εικόνα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579375"/>
            <a:ext cx="1728692" cy="1399069"/>
          </a:xfrm>
          <a:prstGeom prst="rect">
            <a:avLst/>
          </a:prstGeom>
        </p:spPr>
      </p:pic>
      <p:pic>
        <p:nvPicPr>
          <p:cNvPr id="10" name="Εικόνα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572000"/>
            <a:ext cx="1793428" cy="1433272"/>
          </a:xfrm>
          <a:prstGeom prst="rect">
            <a:avLst/>
          </a:prstGeom>
        </p:spPr>
      </p:pic>
      <p:pic>
        <p:nvPicPr>
          <p:cNvPr id="11" name="Εικόνα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572000"/>
            <a:ext cx="1940969" cy="1519365"/>
          </a:xfrm>
          <a:prstGeom prst="rect">
            <a:avLst/>
          </a:prstGeom>
        </p:spPr>
      </p:pic>
      <p:sp>
        <p:nvSpPr>
          <p:cNvPr id="12" name="Ορθογώνιο 11"/>
          <p:cNvSpPr/>
          <p:nvPr/>
        </p:nvSpPr>
        <p:spPr>
          <a:xfrm>
            <a:off x="2609393" y="5943600"/>
            <a:ext cx="17052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sz="1400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Τζέριες</a:t>
            </a:r>
            <a:r>
              <a:rPr lang="el-GR" sz="1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l-GR" sz="1400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Μπεσαράτ</a:t>
            </a:r>
            <a:endParaRPr lang="el-GR" sz="1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PhD </a:t>
            </a:r>
            <a:r>
              <a:rPr lang="en-US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student</a:t>
            </a:r>
            <a:endParaRPr lang="el-GR" sz="1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Ορθογώνιο 12"/>
          <p:cNvSpPr/>
          <p:nvPr/>
        </p:nvSpPr>
        <p:spPr>
          <a:xfrm>
            <a:off x="4876800" y="5943600"/>
            <a:ext cx="13484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Ειρήνη </a:t>
            </a:r>
            <a:r>
              <a:rPr lang="el-GR" sz="1400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Λάγιου</a:t>
            </a:r>
            <a:endParaRPr lang="el-GR" sz="1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PhD </a:t>
            </a:r>
            <a:r>
              <a:rPr lang="en-US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student</a:t>
            </a:r>
            <a:endParaRPr lang="el-GR" sz="1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Ορθογώνιο 13"/>
          <p:cNvSpPr/>
          <p:nvPr/>
        </p:nvSpPr>
        <p:spPr>
          <a:xfrm>
            <a:off x="6781800" y="6029980"/>
            <a:ext cx="22000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Γιώργος </a:t>
            </a:r>
            <a:r>
              <a:rPr lang="el-GR" sz="1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Παπαδημητρίου</a:t>
            </a:r>
            <a:endParaRPr lang="en-US" sz="1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MSc</a:t>
            </a:r>
            <a:r>
              <a:rPr lang="el-GR" sz="1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student</a:t>
            </a:r>
            <a:endParaRPr lang="el-GR" sz="1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Giorgos Pap\Desktop\image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484" y="255978"/>
            <a:ext cx="917155" cy="96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Giorgos Pap\Desktop\kXK1uNz5_400x400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56" y="250945"/>
            <a:ext cx="968255" cy="96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4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Συν 3"/>
          <p:cNvSpPr/>
          <p:nvPr/>
        </p:nvSpPr>
        <p:spPr>
          <a:xfrm>
            <a:off x="4076700" y="3162300"/>
            <a:ext cx="876300" cy="838200"/>
          </a:xfrm>
          <a:prstGeom prst="mathPlu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95400" y="4601895"/>
            <a:ext cx="1066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Χ</a:t>
            </a:r>
            <a:r>
              <a:rPr lang="el-GR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άρτης</a:t>
            </a:r>
            <a:endParaRPr lang="el-GR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05600" y="463434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Κινητό</a:t>
            </a:r>
            <a:endParaRPr lang="el-GR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3629" y="172428"/>
            <a:ext cx="753169" cy="77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33400" y="554555"/>
            <a:ext cx="655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Πως ζωντανεύει ο χάρτης;</a:t>
            </a:r>
          </a:p>
          <a:p>
            <a:endParaRPr lang="el-GR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l-GR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122" name="Picture 2" descr="C:\Users\Giorgos Pap\Desktop\google-map-icon-GIS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22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Εικόνα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704350"/>
            <a:ext cx="935023" cy="179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7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3 -2.22222E-6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-0.30938 -0.00278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69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3629" y="172428"/>
            <a:ext cx="753169" cy="77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3400" y="554555"/>
            <a:ext cx="655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Hot City</a:t>
            </a:r>
            <a:endParaRPr lang="el-GR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l-GR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l-GR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HotCity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339385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5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5300">
        <p14:window dir="vert"/>
      </p:transition>
    </mc:Choice>
    <mc:Fallback xmlns="">
      <p:transition advClick="0" advTm="25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3629" y="172428"/>
            <a:ext cx="753169" cy="77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400" y="554555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Πρόβλημα</a:t>
            </a:r>
          </a:p>
        </p:txBody>
      </p:sp>
      <p:pic>
        <p:nvPicPr>
          <p:cNvPr id="10" name="Picture 2" descr="C:\Users\Giorgos Pap\Desktop\new-guides-tran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81644"/>
            <a:ext cx="1741394" cy="147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38800" y="292318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Διαδικτυακές Εφαρμογές</a:t>
            </a:r>
            <a:endParaRPr lang="el-GR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0" y="2983468"/>
            <a:ext cx="2394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Τουριστικοί Οδηγοί</a:t>
            </a:r>
            <a:endParaRPr lang="el-GR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Στρογγυλεμένο ορθογώνιο 1"/>
          <p:cNvSpPr/>
          <p:nvPr/>
        </p:nvSpPr>
        <p:spPr>
          <a:xfrm>
            <a:off x="1773383" y="4267200"/>
            <a:ext cx="5541817" cy="1676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ΠΛΗΡΟΦΟΡΙΑ ΑΠΟ ΤΟΥΡΙΣΤΕΣ</a:t>
            </a:r>
          </a:p>
          <a:p>
            <a:pPr algn="ctr"/>
            <a:endParaRPr lang="el-GR" sz="24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l-GR" sz="24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ΠΑΡΩΧΗΜΕΝΗ - ΣΤΑΤΙΚΗ</a:t>
            </a:r>
            <a:endParaRPr lang="el-GR" sz="24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" name="Γωνιακή σύνδεση 13"/>
          <p:cNvCxnSpPr>
            <a:stCxn id="13" idx="2"/>
            <a:endCxn id="2" idx="0"/>
          </p:cNvCxnSpPr>
          <p:nvPr/>
        </p:nvCxnSpPr>
        <p:spPr>
          <a:xfrm rot="16200000" flipH="1">
            <a:off x="2794620" y="2517528"/>
            <a:ext cx="914400" cy="258494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666" y="762215"/>
            <a:ext cx="1836934" cy="1222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Γωνιακή σύνδεση 23"/>
          <p:cNvCxnSpPr>
            <a:stCxn id="12" idx="2"/>
            <a:endCxn id="2" idx="0"/>
          </p:cNvCxnSpPr>
          <p:nvPr/>
        </p:nvCxnSpPr>
        <p:spPr>
          <a:xfrm rot="5400000">
            <a:off x="5290005" y="2546805"/>
            <a:ext cx="974682" cy="2466108"/>
          </a:xfrm>
          <a:prstGeom prst="bentConnector3">
            <a:avLst>
              <a:gd name="adj1" fmla="val 5426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data:image/png;base64,iVBORw0KGgoAAAANSUhEUgAAARMAAAC3CAMAAAAGjUrGAAAA7VBMVEX///8jHyC/MRsAAADl5ugRCgzGxsYFAACRkJD19fW3uLogHB28vb/7+/vS09P5+fnAwcPY2dvt7e4ZFBUpJie9JAANAwbOz9EWEBK8FwDw8PC+KxK9JQXg4OHn7O/W19mjoqNcWltnZmd7enqwsLBKSEg2MzTajoScnJx1dHRCQEDdl46TkpJVVFSGhoarqqrCOyTqwrvRj4bGSjfXpZ7Mdmzltq3dwLv26OTJZVTk2tk6ODngy8fPb2LPgXbdoZbGVEPh0dDCQC3ZrafNY1Pksanx29XatrHszMb47erRcV/PioHUmpPeyMXIYVSxzP5cAAATQklEQVR4nO1dC1fbuBJOasXB70dwHDtxDOGxQAu05dIXhT63u93t7v//OVe2NXpZDk7oNhzwd3pOie3Y0ueZ0cxopPR6HTp06NChQ4cOHTp06NChQ4cOHTp06NChQ4cOHTp0uC8wQhTkrpujdNMtuRfwUK6btq/HQRDkum1nm27QppEGuunnyHDggIN8/zHLSprbdowc+XBmok205h7AyXzTDZWnQlN9/IHDCUy9WRqQXROeh4/MjJcajTj/VS25LzBuNaOp+cgEBZn14dZ58+fvH54+fQGflyjWQ0RYG1a+/X59MUsijOSrVx0K3F/erg3CESn5/uIySqLp9EmF5EN1GMWbaNum4PK9fXE9TYCOErPL6gTyN9K4zcAzDfjz+9NIJARj+rY6lz4mTjId/vowi57UMP1YnTQek4eikzHHuUjqjBQgp01vc2381bCJZ/K0gZKIXMdU7OHDJn39KFsSGHjI+cfIydsmTr6T6x5RGOhXfQ3fN+hO8o1c94gc2Tgo/0PzvxWjTsHJn9V1j8m5D+3yP4Syz0rtSUjIEz+mFKReCoqB5n8otSd6VV2WB5ts5C9GWHkeIZpfz1SckIDncQWBJOBB6J1KeaKn1VXZowoCSWCMted/Cu2Z3VRXIX3ZPR4cUGVmsfZ8rUvK9K/qolAMAh989KOX2VYHzT/VBWX6tbomtenlRqb7tq/nD9qL86q5ihTNf9SclOlFdY1hkouN2Iyz1EhRbPsPmZWsUgyE0EUtgfK5ugQ4QaYLEbKTmQ/Z8PrgpPxT057nlenwqsw9Eqa/HN2/f4bFQ3kcxzm6a9CaVmEv1p6bmvZUQaBje+V1krrE/j3Lq4S67edZlgX6skm8VsiroRa7+M8l7Zm+qa7wMWtevcggvleSYuh2wFTb1u8kK44NTors4kcQGGMJ0RX2I75HjktousIbyu820c1cfCmTApxgSQyUiWr/3nj9qEZB/chKiEsZcGouPksWhDTX9v3m4vpP+KJCoTYDQ1ETgu6UR25yUmiyIPBp3y+i6RRmwwoRux95SV8Vurt3Um1SUIG1R8jNQrLAZc7IZUla8ht8VuvUrwayVUc9805VVpWL76H5e15QIFmQ0wHmFbHCye/wTeUb+tXQqRhnR2dH1MjldzJ3RkUp1p6XHCmQLPBAMd/QgQnUCtybjYLOQHnH2ngw1o7JK7zjDCZz8bk85Ow38SKH06yIJPV7+eadfJrM2B33CwyPyee1rKyXhmlFKnXxXzMnBRIoAN7RhaAZP3jj4SAkAnOtX0EjgrK6QTFy2/R929Qzj+oANrM3NA85vRSufyG4dNSkZBs3sy6xaedD4ISMzCvPwuRmHBZ8ekjHf/WCUgAd3sWHyoIKbyTPH6bEnI3PicHEwrMBcKILJ7wQ24SQ6ZFnGKmhUCvH95lx9ALfDir/i3fxmX4UkKdQZ9fkRLayH2DgNqrF2sti3ffjQEFzioLinF+UeYuRL3CypeQk023b133bLkenMMAfzfKfLj3F8SXTGMamLWfxodqiRH2mHdxcZ7Whp3iSruu2Ing1YlMPUBhmsW8G/Is0Mh1/yc3wuTBEmYs/xaxDzZygXoYfU90J64Pt4u+hyoJ6afEU7i7EnRfgZeV3ORef5+TP5twkTCi2YwRLpEH66Utal5kuZTfUmbseFsG/yLsT5iZ1rpfIiS4kBJFcGZ3iu8ChZZXAhYtfETC9pge/P1HMdoCgrFDd5QqFlsjkvSrXFvQptKuTqW4HytYi4LSZE/N2r42mFZYaZITmX0vtiWhc0/uqmhQDzjyz4U416FIeyuBUOLAls+eVYXduqhkpW1oFHc2ctPGdnLx8TyHthPOmfpGHtec55mCa0JMf1KUHz6teOHZLg1JPuDg+lGkrwljHzjxfX+Z3OXHx6EZOWiK1MXcuNORDkkS/fatdg+bZ2yh5/hoOKIxJiQgSce18o0yRmCNRhVyXWiG07dsq2wNs4O/KCZbImFbZlH2dJV9fSW3FQ+X80/sMjnpyUpIqDyRsW8mJoXQrK78IMqAS8tvzM5npubdx4gR2zDXRCMNUMtl+DBaWTP5No5koLHjsKWiBj8oZ9kK3IEZsV5LPRUYZW9lQuXysLhWdLfb2lfqS6Udnx4vF8d6RzpMb+LfJyf6VpmnWfvUhPjuwio8He/vcIOTZZJz4zoV7ydcXXMcc7PmF8PmbQnOmsyR6+4VcELYbd+iwEpyONW0bvlQKCvX73Ml4NNG2a+NFfrY90MaT0Wg0mYy1yS73yNhczsm5ZuFjllZ8xb7SBlb50ZoMB7vsLaXkHoKZmCZPnnIG12EMvUhkPqLpx5evszkIUrvlLCEkfnxtVLYRGl4ICgyEXr9ocN8aiWrm7moTq89gjbQD2h/HXs7JdvVN66QX7mr8XfojbSE7zPJ0aJSwVCsHvt5tGiWzf1++fjefzxG4UV47PxZKNowBaeMVnPDxLYi2HJEwbnjOf3WrZFHESNuC0xC7qDnJ4OjkzKrdZtKXhuubmp2YJp8/fBcvwsEJcU6mUfTk449CPuaID6riduksiF73aUQPHoGNQHWcQ/IeJ3vsi86uJnel+v5xT4Sakxyi5b4gaiBxmkCKd60YTrAgXIqDc4reXSQRHpqvf/yDgA8urMyVydA6apbQOiH6iXxIHrrQ+wnX38VYSQnu+lkbTtxhw9dJK/q8E5A2FAvPklf8k4og9svLH++pfBjS5FJbh03mpK+BgvhwD3pufES/d6aWkvIGonFfi5P+5JS7uF5JAEiEbhbDspqPYshpPWtMdYe20bLgCSBqJyDdTKJdjhLLsgTxtw6Fh6/AiTUaDEZW/Wr0vIESGtxVqLyVOh+90PUVa+eaADYWsU5y0iCesrbps07ALloDrX9ycDUZcrQMhRu05mQyPFmcnS0OK6W0DrgWNFHCsvIERirz4YXFqvWGRclqUC9mQa2/1ReHXJo8ZCZWB5oG1rM8LTyn/UNmX6ztdTjR9qo3aRxVNx8yXyJr5kQRGQpITdNHKybFaeopY4IyEK3k7qjWKTg05K7kLIzQ+5acjFkYbw6lVjTqTiLmplUIc9/OV8yK09QTJyhDXtLSvgXyAwYtJB3S9vk77VFJ4cfslpwMtvg7TQTlcZQ2FjvtT/5uJQGha/rBKlnHEMKigLVywPeJ6sloAYeIQR6L8uRcgU3BzilDK06sEW8GwvKRGrxdZ/5vrYItij7//ZoFfwzf36h6H8a2voKw0CnMXeZPjjkjXb60so3U5Tkur7QOpafTscuyOEFrxclEoa70emd+ORUJST6+LLwyRTlYsYTy5oVCfLzAbJ+MDSEez5lB4J2zQzoS0xZUscp4R77TiF7KOdGtOJFi5vNCDcc0kuArK6bR7OLHp8oJqVPyW5VnmV4raDHs9pOjVFCYRelr1OgHddUxqv4Ma/kmqjxDzotuxclYFOzyoczIon8iqjL/EkLqTkiPmzqfJtHlCzkectqXFtDQmGvnaBfOHoHlHFKDWlkeq1+7E9U+XoTacGJdiR0MJ8JLQPO3URH4z97+712NEOcNE4lXfGCcPJGlRZ0/U0JlUWgHDmDUGVEbUVld67B2I2p6Bs9W44S9AtL4QmFHdOAJUXb5/OLyj4wQwl/6IUmSa5AIqfZvmiR/CdLSvrSACQqzKCMSb4QT6UCP2tLRsx0R5zQI4E1mG04mcjBdvAmatiiCu3mGFISQSb/oc3XUe1cvOxdsi9G+psFXCUrl4JrQdmbxejtEnQZjCdS/5x2UNpxIXmKvdzoSBBGRQKbWI6IspG4tVa5kwdJCkwrtS3RptKczQSFv6ZiOxOxuLIZuAv/eW3EihVjly+E4KbKuqeIVfyNyQepPUoTUWYXZjMQAefu9dJSCUthUYxvMCReSnU36t2BVTmrDusRJA95EU4ETRypzY1hjJRidRxUEBb+YGD7zwfLe7ZysqDvrceJRlx/qlJS1+PwFq6wEo4JywARliBu6Bd0fqjzbRqw67qg5ueotB5saprVbilr8Sk5IrdIqKwaVFmXgUCeWVx2eE0uNVf3Ymj05taRnKsBJBK3xM9D8i2p6dEZG5FWKLdj8/SkX9RyFNE/CvfjeGbWxlrWtwhWf32/FCR8VYzjFqC47LRL42XJW9xiiesCIxQTOr7Tqi1oUnxOUQ6o6Gs/vEc1nH4SGAuIA0co/2RO+Upn2key0CBDmtxgnRaFO3aKQ6WLmibWDDYJyxbKINM9Kc7QlaPwrv14lWvmxC/E74fi2u4vToFx9rGrBYAJzoytua6cSFCbbgk9FB6OJ7Gqp0CreEdPa1RNqhpeDVI3E1wzXFwzO3pLoaAU3tgK1KAf1SShxCiqD/sivV4l2uQLRvyy1U1si6HKvOU48oZq4PPuOnFp590MqKHZNUOTXCHkSa7uWwfDMI12McdvlCsSBpwyctObZh2tJO4TacmxmL/m51AgqdsLVNz+kFuVQFhTZBFJvdyi/yvxQG2sHgnFvl3sUUv1lvtyyGgW9Vu0p1ttjM8sbkx9wnzXWNTULCvQGyhrOx7QrIvP7ZYXAhE/HtsxRj/nBvvQHmhXzVc0DAU6M8m0ITkp0A7KsLjC6BbQI9EQUlMJ5KwH6yOY9JkLDz0jRBO+ytZ7LYD7NWUl5o4l9Ux9rgZOstuQpugbpX2+lF63RN8UGg6PgQNkQ59gNDkAgHXt7XO/fCnNex2VZmueeVqcGTWH9Zb1Ai4Z4VZkpdlI+TQklc1gxs+bmzFRQRIsCA0DoQ4mcySWfxsd2gDJ964RV1gzX4aQ/0U4Wi91DUtXS7MUq0gGUE92mCwaTInNyQ/PY+ppLqaig7PMWxRqR+7oBDRc4x64/GQ7H4+GAOyJ4vSvNoY9Y6p8O/8HODu8KOIqNpignLoIlT/Ob6ezijzlQEq+9TgUExeEFhRo7Ow0VOYU6RnydxLq1FtRQuUfn+/vc+DbPPtZIAU6CmCx58jAp7z4hSkmt9Lk9aFHfPtdkSNgXwQIdr/eaSnLw254IY96aNTl0PN/ynsU65zBjP/VS3hqUcuKyBYP8BFC2/lpAI4dkPy8oE9K8YnEj1S7noCmJYknzV7X1Oy044Wu3try9RY/jJMQi8PqjyAq/yRRZNMvXiAZrr1X1YjOmtpm6IEwTyjibCkp6os7KTkaSG7APdxJGaI6TQS2WGA24e5i+nu3vsM9F4c0cvf4azaY1Tso1qbV1+Lm9LiXI5KuaU2owYBBJy2IItnbEW2j1wEhRxwkTJNZQOErnlrfNK5FdSzsRlG9/53xHuGNY1mi9//tzArRAaU5ZdeWJE8OOvMSiPeQfV2AFW6STQSXO3Jhm9oVqUGs00E6ZzBvwJ9EyjfdUGSfYgnvHrM7WGg0HO3JYIn82qopy9PrmeRJFs1kCywGr6jzDjhkLyI7X3egDySoHBoWqDhmTBN9nfxfKqAdjbXR6xL1fx4fAPDzQJpguMa9AOSljqWDvUNPGeETXrN39Nl0wQlQV9H364+XNzRfyFbrEIDbdYi7IMTJ//X0xPXntLZIT9nRjY/GHKUL96GyxWOxtncfiHfyYzi855t5iS1JyV8o3GIG5c7Sz77bW/HKJJSl0nEP5Kh2yi9W3tq1aydcecoWxQ713KEUJqFa02a+jWGeydDmvzInqHkEQZGxaMwCwlSmEFrqy0+ftkGOoZsnagytER7qux+cnMNLSkiNOBm//XZewLPXwl8Tmt3Ni2Hqe6+WeYkaY4T9yAp+L+XHHU9r1n7t1BfXV0KlWgM38QnRq8PmY0FyasCLr1uqbPfXowqDbOcmq0cMLigW3fpxxj0e+qSpPQz93kwaopg635fUAUFQmLlc2/CWTAmzbpKzmK2VmO05SnVu96tSsbhhjSyEdDX7ydgSwTO5M9thphk0237jjyiYYAb9zXiZVL7t2KzkJ9Vtrz7zMN/UspbwgfrX6zwAdw+T0tDUgfTJqqUwHdz4QxcAJA3G9dGFYGHXFvlteeBsnXpjbdtDGOhpZjAeWOMiyILaX2a614EDUeCVxQlfjuKrsA4ptWIaOcLt89Q9t2bab4QsCvaQHNXFi6LHrxsWK/VXqwA0UuHHsZv/BL5yBnByLgd0AZmwbF0ilKI91vditAHPTcE1Y7Gigx1l5GjjJZU5CO8PDrLLKZDMAaxHwIYylnd4pvasEZGDoOi+Y7bt3++HSPY50HMKUixWxM75N51yMnzfKUXcYYgeoTw9WqIL4JUhptJuen06wg9I/3eKWmrdcR9cKQG817dEfTSBEuSebyjGIXrGk09lqs/HLQQtPjwbDyUC7gkF343vY1BAumV0O77ajmgQWBaGdszO6jvs+/nZO3ridaP3nxe6Ehk2N7uWP++m6mpSf/kOeynB5mZxuELHqBeK446e7Q/IGSb17tG2njPpvV6J4eQC8HrzaViGGfx81p4SX2/CzwJ5ROON+82Y4d3qOL+43jP4L5n8aHOTqZgkbO+P/2c8kO3nDvlX3FY7jed5/PTAasenjCAnh0LZhr6rHCKeMHpX74HXo0KFDhw4dOnTo0KFDhw4dOnTo0KFDhw4dOnTo0KFDhw4dOnTo0KFDhw4dOnTo0GF9/B+xpn1aQMk2o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11" name="Εικόνα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752600"/>
            <a:ext cx="1371600" cy="89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0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Κύλινδρος 3"/>
          <p:cNvSpPr/>
          <p:nvPr/>
        </p:nvSpPr>
        <p:spPr>
          <a:xfrm>
            <a:off x="4127986" y="2895600"/>
            <a:ext cx="977414" cy="990600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Our Service</a:t>
            </a:r>
            <a:endParaRPr lang="el-GR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554555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 </a:t>
            </a:r>
            <a:r>
              <a:rPr lang="el-GR" sz="2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υπηρεσία μας</a:t>
            </a:r>
            <a:r>
              <a:rPr lang="en-US" sz="2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– REAL TIME &amp; LOCALS</a:t>
            </a:r>
            <a:endParaRPr lang="el-GR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4" descr="C:\Users\Giorgos Pap\Desktop\mappois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292" y="4439849"/>
            <a:ext cx="1550586" cy="1697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Giorgos Pap\Desktop\IMG_20151018_1423375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5" y="4648200"/>
            <a:ext cx="2307602" cy="1461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Giorgos Pap\Desktop\glas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855" y="2690832"/>
            <a:ext cx="1624725" cy="119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170349" y="6400800"/>
            <a:ext cx="65115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2</a:t>
            </a:r>
            <a:r>
              <a:rPr lang="en-US" dirty="0" smtClean="0"/>
              <a:t>D </a:t>
            </a:r>
            <a:endParaRPr lang="el-GR" dirty="0"/>
          </a:p>
        </p:txBody>
      </p:sp>
      <p:sp>
        <p:nvSpPr>
          <p:cNvPr id="22" name="TextBox 21"/>
          <p:cNvSpPr txBox="1"/>
          <p:nvPr/>
        </p:nvSpPr>
        <p:spPr>
          <a:xfrm>
            <a:off x="4306470" y="6372896"/>
            <a:ext cx="55480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D </a:t>
            </a:r>
            <a:endParaRPr lang="el-GR" dirty="0"/>
          </a:p>
        </p:txBody>
      </p:sp>
      <p:sp>
        <p:nvSpPr>
          <p:cNvPr id="23" name="TextBox 22"/>
          <p:cNvSpPr txBox="1"/>
          <p:nvPr/>
        </p:nvSpPr>
        <p:spPr>
          <a:xfrm>
            <a:off x="6172200" y="6211669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Web based</a:t>
            </a:r>
            <a:endParaRPr lang="el-GR" dirty="0"/>
          </a:p>
        </p:txBody>
      </p:sp>
      <p:cxnSp>
        <p:nvCxnSpPr>
          <p:cNvPr id="17" name="Ευθύγραμμο βέλος σύνδεσης 16"/>
          <p:cNvCxnSpPr>
            <a:stCxn id="4" idx="3"/>
            <a:endCxn id="13" idx="0"/>
          </p:cNvCxnSpPr>
          <p:nvPr/>
        </p:nvCxnSpPr>
        <p:spPr>
          <a:xfrm>
            <a:off x="4616693" y="3886200"/>
            <a:ext cx="2700892" cy="55364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Ευθύγραμμο βέλος σύνδεσης 25"/>
          <p:cNvCxnSpPr>
            <a:stCxn id="4" idx="3"/>
            <a:endCxn id="14" idx="0"/>
          </p:cNvCxnSpPr>
          <p:nvPr/>
        </p:nvCxnSpPr>
        <p:spPr>
          <a:xfrm flipH="1">
            <a:off x="4127986" y="3886200"/>
            <a:ext cx="488707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0" name="Ομάδα 29"/>
          <p:cNvGrpSpPr/>
          <p:nvPr/>
        </p:nvGrpSpPr>
        <p:grpSpPr>
          <a:xfrm>
            <a:off x="3512648" y="1112559"/>
            <a:ext cx="2049952" cy="1318029"/>
            <a:chOff x="-17713" y="1250143"/>
            <a:chExt cx="2473847" cy="1874057"/>
          </a:xfrm>
        </p:grpSpPr>
        <p:pic>
          <p:nvPicPr>
            <p:cNvPr id="9218" name="Picture 2" descr="https://lh3.googleusercontent.com/ZZPdzvlpK9r_Df9C3M7j1rNRi7hhHRvPhlklJ3lfi5jk86Jd1s0Y5wcQ1QgbVaAP5Q=w30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952" y="1384323"/>
              <a:ext cx="575830" cy="575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9" name="Picture 3" descr="C:\Users\Giorgos Pap\Desktop\fsq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753" y="1811808"/>
              <a:ext cx="1172297" cy="702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1" name="Picture 5" descr="https://cdn2.hubspot.net/hub/123098/file-16709970-jpg/images/google-places2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7400"/>
              <a:ext cx="1195753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Ορθογώνιο 24"/>
            <p:cNvSpPr/>
            <p:nvPr/>
          </p:nvSpPr>
          <p:spPr>
            <a:xfrm>
              <a:off x="-17713" y="1250143"/>
              <a:ext cx="2473847" cy="1874057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cxnSp>
        <p:nvCxnSpPr>
          <p:cNvPr id="28" name="Ευθύγραμμο βέλος σύνδεσης 27"/>
          <p:cNvCxnSpPr/>
          <p:nvPr/>
        </p:nvCxnSpPr>
        <p:spPr>
          <a:xfrm flipV="1">
            <a:off x="4726838" y="3687907"/>
            <a:ext cx="2441017" cy="1982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4060127"/>
            <a:ext cx="1182467" cy="2102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Ευθύγραμμο βέλος σύνδεσης 43"/>
          <p:cNvCxnSpPr>
            <a:stCxn id="4" idx="3"/>
            <a:endCxn id="9223" idx="0"/>
          </p:cNvCxnSpPr>
          <p:nvPr/>
        </p:nvCxnSpPr>
        <p:spPr>
          <a:xfrm flipH="1">
            <a:off x="1353234" y="3886200"/>
            <a:ext cx="3263459" cy="17392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513082" y="3721535"/>
            <a:ext cx="11049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Glasses </a:t>
            </a:r>
            <a:endParaRPr lang="el-GR" dirty="0"/>
          </a:p>
        </p:txBody>
      </p:sp>
      <p:sp>
        <p:nvSpPr>
          <p:cNvPr id="46" name="Βέλος προς τα κάτω 45"/>
          <p:cNvSpPr/>
          <p:nvPr/>
        </p:nvSpPr>
        <p:spPr>
          <a:xfrm>
            <a:off x="4366567" y="2354488"/>
            <a:ext cx="360271" cy="438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0324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3629" y="172428"/>
            <a:ext cx="753169" cy="77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554555"/>
            <a:ext cx="65532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Πηγές Εσόδων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l-GR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l-GR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l-GR" sz="2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Ιδιοκτήτες Καταστημάτων (</a:t>
            </a:r>
            <a:r>
              <a:rPr lang="en-US" sz="2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Venues</a:t>
            </a:r>
            <a:r>
              <a:rPr lang="el-GR" sz="2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l-GR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l-GR" sz="2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Τουριστικοί Πράκτορες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l-GR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l-GR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Branding (white-label product)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SaaS (Software as a Service)</a:t>
            </a:r>
            <a:endParaRPr lang="el-GR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Fixed contract basis (monthly/annually)</a:t>
            </a:r>
            <a:endParaRPr lang="el-GR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l-GR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l-GR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25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3400" y="554555"/>
            <a:ext cx="655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Screenshots</a:t>
            </a:r>
            <a:endParaRPr lang="el-GR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l-GR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l-GR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170" name="Picture 2" descr="C:\Users\Giorgos Pap\Desktop\homep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691" y="1339385"/>
            <a:ext cx="5056909" cy="2348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Giorgos Pap\Desktop\IMG_20151018_1423375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83" y="3429000"/>
            <a:ext cx="3818890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3629" y="172428"/>
            <a:ext cx="753169" cy="77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14400" y="639733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2D</a:t>
            </a:r>
            <a:endParaRPr lang="el-GR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172" name="Picture 4" descr="C:\Users\Giorgos Pap\Desktop\mappois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69" y="3489499"/>
            <a:ext cx="3048000" cy="3336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477000" y="6016336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</a:t>
            </a:r>
            <a:endParaRPr lang="el-GR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Giorgos Pap\Desktop\Screenshot_20151018-1754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11321"/>
            <a:ext cx="2057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81400" y="958385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Platform</a:t>
            </a:r>
            <a:endParaRPr lang="el-GR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1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8641" y="250079"/>
            <a:ext cx="1254414" cy="125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77348" y="2895600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ΕΥΧΑΡΙΣΤΟΥΜΕ ΓΙΑ ΤΗΝ ΠΡΟΣΟΧΗ ΣΑΣ!</a:t>
            </a:r>
            <a:endParaRPr lang="el-GR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Εικόνα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579375"/>
            <a:ext cx="1527582" cy="1314271"/>
          </a:xfrm>
          <a:prstGeom prst="rect">
            <a:avLst/>
          </a:prstGeom>
        </p:spPr>
      </p:pic>
      <p:pic>
        <p:nvPicPr>
          <p:cNvPr id="8" name="Εικόνα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579375"/>
            <a:ext cx="1728692" cy="1399069"/>
          </a:xfrm>
          <a:prstGeom prst="rect">
            <a:avLst/>
          </a:prstGeom>
        </p:spPr>
      </p:pic>
      <p:pic>
        <p:nvPicPr>
          <p:cNvPr id="9" name="Εικόνα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572000"/>
            <a:ext cx="1793428" cy="1433272"/>
          </a:xfrm>
          <a:prstGeom prst="rect">
            <a:avLst/>
          </a:prstGeom>
        </p:spPr>
      </p:pic>
      <p:pic>
        <p:nvPicPr>
          <p:cNvPr id="10" name="Εικόνα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572000"/>
            <a:ext cx="1940969" cy="151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7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Απαραίτητο">
  <a:themeElements>
    <a:clrScheme name="Απαραίτητο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Απαραίτητο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Απαραίτητ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577</TotalTime>
  <Words>98</Words>
  <Application>Microsoft Office PowerPoint</Application>
  <PresentationFormat>Προβολή στην οθόνη (4:3)</PresentationFormat>
  <Paragraphs>49</Paragraphs>
  <Slides>8</Slides>
  <Notes>1</Notes>
  <HiddenSlides>0</HiddenSlides>
  <MMClips>1</MMClips>
  <ScaleCrop>false</ScaleCrop>
  <HeadingPairs>
    <vt:vector size="4" baseType="variant">
      <vt:variant>
        <vt:lpstr>Θέμα</vt:lpstr>
      </vt:variant>
      <vt:variant>
        <vt:i4>1</vt:i4>
      </vt:variant>
      <vt:variant>
        <vt:lpstr>Τίτλοι διαφανειών</vt:lpstr>
      </vt:variant>
      <vt:variant>
        <vt:i4>8</vt:i4>
      </vt:variant>
    </vt:vector>
  </HeadingPairs>
  <TitlesOfParts>
    <vt:vector size="9" baseType="lpstr">
      <vt:lpstr>Απαραίτητο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cp:lastModifiedBy>Giorgos Pap</cp:lastModifiedBy>
  <cp:revision>45</cp:revision>
  <dcterms:created xsi:type="dcterms:W3CDTF">2015-10-16T20:03:12Z</dcterms:created>
  <dcterms:modified xsi:type="dcterms:W3CDTF">2015-10-18T15:13:03Z</dcterms:modified>
</cp:coreProperties>
</file>